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00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937F0-AB03-436D-B0AD-FF95996A5FBA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F86AAB4-B63D-4597-ADBC-732D155C8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937F0-AB03-436D-B0AD-FF95996A5FBA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6AAB4-B63D-4597-ADBC-732D155C8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937F0-AB03-436D-B0AD-FF95996A5FBA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6AAB4-B63D-4597-ADBC-732D155C8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937F0-AB03-436D-B0AD-FF95996A5FBA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F86AAB4-B63D-4597-ADBC-732D155C8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937F0-AB03-436D-B0AD-FF95996A5FBA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6AAB4-B63D-4597-ADBC-732D155C82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937F0-AB03-436D-B0AD-FF95996A5FBA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6AAB4-B63D-4597-ADBC-732D155C8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937F0-AB03-436D-B0AD-FF95996A5FBA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F86AAB4-B63D-4597-ADBC-732D155C82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937F0-AB03-436D-B0AD-FF95996A5FBA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6AAB4-B63D-4597-ADBC-732D155C8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937F0-AB03-436D-B0AD-FF95996A5FBA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6AAB4-B63D-4597-ADBC-732D155C8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937F0-AB03-436D-B0AD-FF95996A5FBA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6AAB4-B63D-4597-ADBC-732D155C8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937F0-AB03-436D-B0AD-FF95996A5FBA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6AAB4-B63D-4597-ADBC-732D155C82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5F937F0-AB03-436D-B0AD-FF95996A5FBA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F86AAB4-B63D-4597-ADBC-732D155C82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/support/webmaster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914400" y="762000"/>
            <a:ext cx="5908996" cy="1200150"/>
            <a:chOff x="914400" y="533400"/>
            <a:chExt cx="5908996" cy="1200150"/>
          </a:xfrm>
        </p:grpSpPr>
        <p:pic>
          <p:nvPicPr>
            <p:cNvPr id="6" name="Picture 5" descr="pipeline_icon_orange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14400" y="533400"/>
              <a:ext cx="1200150" cy="1200150"/>
            </a:xfrm>
            <a:prstGeom prst="rect">
              <a:avLst/>
            </a:prstGeom>
            <a:effectLst/>
          </p:spPr>
        </p:pic>
        <p:sp>
          <p:nvSpPr>
            <p:cNvPr id="7" name="TextBox 6"/>
            <p:cNvSpPr txBox="1"/>
            <p:nvPr/>
          </p:nvSpPr>
          <p:spPr>
            <a:xfrm>
              <a:off x="2286000" y="609600"/>
              <a:ext cx="4537396" cy="10926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4600"/>
                </a:lnSpc>
              </a:pPr>
              <a:r>
                <a:rPr lang="en-US" sz="4800" dirty="0" smtClean="0">
                  <a:solidFill>
                    <a:schemeClr val="accent1"/>
                  </a:solidFill>
                </a:rPr>
                <a:t>website</a:t>
              </a:r>
              <a:r>
                <a:rPr lang="en-US" sz="4800" b="1" dirty="0" smtClean="0">
                  <a:solidFill>
                    <a:schemeClr val="accent1"/>
                  </a:solidFill>
                </a:rPr>
                <a:t>pipeline</a:t>
              </a:r>
              <a:r>
                <a:rPr lang="en-US" sz="3600" b="1" baseline="30000" dirty="0" smtClean="0">
                  <a:solidFill>
                    <a:schemeClr val="accent1"/>
                  </a:solidFill>
                </a:rPr>
                <a:t>™</a:t>
              </a:r>
            </a:p>
            <a:p>
              <a:pPr>
                <a:lnSpc>
                  <a:spcPts val="3200"/>
                </a:lnSpc>
              </a:pPr>
              <a:r>
                <a:rPr lang="en-US" sz="3200" dirty="0" smtClean="0">
                  <a:solidFill>
                    <a:schemeClr val="accent4"/>
                  </a:solidFill>
                </a:rPr>
                <a:t> university</a:t>
              </a:r>
              <a:endParaRPr lang="en-US" sz="3200" dirty="0">
                <a:solidFill>
                  <a:schemeClr val="accent4"/>
                </a:solidFill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533400" y="3886200"/>
            <a:ext cx="792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b="1" dirty="0" smtClean="0"/>
              <a:t>301 Redirects Module</a:t>
            </a:r>
            <a:endParaRPr lang="en-US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Overview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Purpose of this video: To review the WSP 301 Redirect Module, its settings and data requirements.</a:t>
            </a:r>
          </a:p>
          <a:p>
            <a:r>
              <a:rPr lang="en-US" dirty="0" smtClean="0"/>
              <a:t>Prerequisite Videos: Uploading Data and How to use Static Pages for SEO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a 301 Redirect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301 is the status code that means a page has moved to a new location.</a:t>
            </a:r>
          </a:p>
          <a:p>
            <a:r>
              <a:rPr lang="en-US" dirty="0" smtClean="0"/>
              <a:t>301 Redirect are Permanent Redirects.</a:t>
            </a:r>
          </a:p>
          <a:p>
            <a:r>
              <a:rPr lang="en-US" dirty="0" smtClean="0"/>
              <a:t>301 Redirects allow users to get to the new page from the old page URL.</a:t>
            </a:r>
          </a:p>
          <a:p>
            <a:r>
              <a:rPr lang="en-US" dirty="0" smtClean="0"/>
              <a:t>More information on 301 Redirects and how search engines process them is available at </a:t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http://www.google.com/support/webmasters/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245</TotalTime>
  <Words>97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Trek</vt:lpstr>
      <vt:lpstr>Slide 1</vt:lpstr>
      <vt:lpstr>Overview</vt:lpstr>
      <vt:lpstr>What is a 301 Redirect</vt:lpstr>
    </vt:vector>
  </TitlesOfParts>
  <Company>websitepipeline(tm)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 Reece</dc:creator>
  <cp:lastModifiedBy>Chris Bradley</cp:lastModifiedBy>
  <cp:revision>34</cp:revision>
  <dcterms:created xsi:type="dcterms:W3CDTF">2010-09-29T18:58:19Z</dcterms:created>
  <dcterms:modified xsi:type="dcterms:W3CDTF">2011-11-17T13:31:47Z</dcterms:modified>
</cp:coreProperties>
</file>